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18" Type="http://schemas.openxmlformats.org/officeDocument/2006/relationships/slide" Target="slides/slide13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10e4bd8bb1c_0_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g10e4bd8bb1c_0_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10e4bd8bb1c_0_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" name="Google Shape;131;g10e4bd8bb1c_0_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1167cbcc0c6_0_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Google Shape;140;g1167cbcc0c6_0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1167cbcc0c6_0_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" name="Google Shape;149;g1167cbcc0c6_0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10e4bd8bb1c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10e4bd8bb1c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10e4bd8bb1c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10e4bd8bb1c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10e4bd8bb1c_0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10e4bd8bb1c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10e4bd8bb1c_0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10e4bd8bb1c_0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10e4bd8bb1c_0_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10e4bd8bb1c_0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10e4bd8bb1c_0_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Google Shape;99;g10e4bd8bb1c_0_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10e4bd8bb1c_0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10e4bd8bb1c_0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10e4bd8bb1c_0_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10e4bd8bb1c_0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7.png"/><Relationship Id="rId4" Type="http://schemas.openxmlformats.org/officeDocument/2006/relationships/image" Target="../media/image19.png"/><Relationship Id="rId5" Type="http://schemas.openxmlformats.org/officeDocument/2006/relationships/image" Target="../media/image13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0.png"/><Relationship Id="rId4" Type="http://schemas.openxmlformats.org/officeDocument/2006/relationships/image" Target="../media/image14.png"/><Relationship Id="rId5" Type="http://schemas.openxmlformats.org/officeDocument/2006/relationships/image" Target="../media/image25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23.png"/><Relationship Id="rId4" Type="http://schemas.openxmlformats.org/officeDocument/2006/relationships/image" Target="../media/image21.png"/><Relationship Id="rId5" Type="http://schemas.openxmlformats.org/officeDocument/2006/relationships/image" Target="../media/image24.png"/><Relationship Id="rId6" Type="http://schemas.openxmlformats.org/officeDocument/2006/relationships/image" Target="../media/image26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27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2.png"/><Relationship Id="rId4" Type="http://schemas.openxmlformats.org/officeDocument/2006/relationships/image" Target="../media/image5.png"/><Relationship Id="rId5" Type="http://schemas.openxmlformats.org/officeDocument/2006/relationships/image" Target="../media/image10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2.png"/><Relationship Id="rId4" Type="http://schemas.openxmlformats.org/officeDocument/2006/relationships/image" Target="../media/image11.png"/><Relationship Id="rId5" Type="http://schemas.openxmlformats.org/officeDocument/2006/relationships/image" Target="../media/image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7.png"/><Relationship Id="rId4" Type="http://schemas.openxmlformats.org/officeDocument/2006/relationships/image" Target="../media/image18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6.png"/><Relationship Id="rId4" Type="http://schemas.openxmlformats.org/officeDocument/2006/relationships/image" Target="../media/image6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4.png"/><Relationship Id="rId4" Type="http://schemas.openxmlformats.org/officeDocument/2006/relationships/image" Target="../media/image15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Game Development</a:t>
            </a:r>
            <a:endParaRPr/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Wie entsteht ein Spiel?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22"/>
          <p:cNvSpPr txBox="1"/>
          <p:nvPr>
            <p:ph type="title"/>
          </p:nvPr>
        </p:nvSpPr>
        <p:spPr>
          <a:xfrm>
            <a:off x="370325" y="4303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Game Development - Bestandteile</a:t>
            </a:r>
            <a:endParaRPr/>
          </a:p>
        </p:txBody>
      </p:sp>
      <p:sp>
        <p:nvSpPr>
          <p:cNvPr id="125" name="Google Shape;125;p2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de"/>
              <a:t>Assets (Grafiken, Musik/Sound, Bilder, etc.)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de"/>
              <a:t>Game Engine (Unity, Unreal, PyGame)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de"/>
              <a:t>Code (Python, C++, C#)</a:t>
            </a:r>
            <a:endParaRPr/>
          </a:p>
        </p:txBody>
      </p:sp>
      <p:pic>
        <p:nvPicPr>
          <p:cNvPr id="126" name="Google Shape;126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72275" y="2648141"/>
            <a:ext cx="3604525" cy="2027884"/>
          </a:xfrm>
          <a:prstGeom prst="rect">
            <a:avLst/>
          </a:prstGeom>
          <a:noFill/>
          <a:ln>
            <a:noFill/>
          </a:ln>
        </p:spPr>
      </p:pic>
      <p:pic>
        <p:nvPicPr>
          <p:cNvPr id="127" name="Google Shape;127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349375" y="709425"/>
            <a:ext cx="2420702" cy="16149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28" name="Google Shape;128;p2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70325" y="2648159"/>
            <a:ext cx="2420700" cy="192071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23"/>
          <p:cNvSpPr txBox="1"/>
          <p:nvPr>
            <p:ph type="ctrTitle"/>
          </p:nvPr>
        </p:nvSpPr>
        <p:spPr>
          <a:xfrm>
            <a:off x="311700" y="577475"/>
            <a:ext cx="8520600" cy="1145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Ein Spiel entwickeln</a:t>
            </a:r>
            <a:endParaRPr/>
          </a:p>
        </p:txBody>
      </p:sp>
      <p:sp>
        <p:nvSpPr>
          <p:cNvPr id="134" name="Google Shape;134;p23"/>
          <p:cNvSpPr txBox="1"/>
          <p:nvPr>
            <p:ph idx="1" type="subTitle"/>
          </p:nvPr>
        </p:nvSpPr>
        <p:spPr>
          <a:xfrm>
            <a:off x="311700" y="1779150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mit Pygame Zero</a:t>
            </a:r>
            <a:endParaRPr/>
          </a:p>
        </p:txBody>
      </p:sp>
      <p:pic>
        <p:nvPicPr>
          <p:cNvPr id="135" name="Google Shape;135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02301">
            <a:off x="5516950" y="2898200"/>
            <a:ext cx="2649253" cy="1211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6" name="Google Shape;136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-824990">
            <a:off x="783625" y="2031700"/>
            <a:ext cx="1428750" cy="17240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7" name="Google Shape;137;p2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909139" y="2628025"/>
            <a:ext cx="1152525" cy="1819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24"/>
          <p:cNvSpPr txBox="1"/>
          <p:nvPr>
            <p:ph type="ctrTitle"/>
          </p:nvPr>
        </p:nvSpPr>
        <p:spPr>
          <a:xfrm>
            <a:off x="311700" y="470050"/>
            <a:ext cx="8520600" cy="1118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Pause</a:t>
            </a:r>
            <a:endParaRPr/>
          </a:p>
        </p:txBody>
      </p:sp>
      <p:pic>
        <p:nvPicPr>
          <p:cNvPr id="143" name="Google Shape;143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90825" y="3634375"/>
            <a:ext cx="2291750" cy="566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4" name="Google Shape;144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685375" y="2949525"/>
            <a:ext cx="895075" cy="445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5" name="Google Shape;145;p2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783375" y="1958200"/>
            <a:ext cx="1016925" cy="1227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6" name="Google Shape;146;p2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613713" y="2329912"/>
            <a:ext cx="742950" cy="666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25"/>
          <p:cNvSpPr txBox="1"/>
          <p:nvPr>
            <p:ph type="ctrTitle"/>
          </p:nvPr>
        </p:nvSpPr>
        <p:spPr>
          <a:xfrm>
            <a:off x="472875" y="483475"/>
            <a:ext cx="8520600" cy="1091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Danke fürs mitmachen!</a:t>
            </a:r>
            <a:endParaRPr/>
          </a:p>
        </p:txBody>
      </p:sp>
      <p:sp>
        <p:nvSpPr>
          <p:cNvPr id="152" name="Google Shape;152;p25"/>
          <p:cNvSpPr txBox="1"/>
          <p:nvPr>
            <p:ph idx="1" type="subTitle"/>
          </p:nvPr>
        </p:nvSpPr>
        <p:spPr>
          <a:xfrm>
            <a:off x="311700" y="368017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Bis zum nächsten mal!</a:t>
            </a:r>
            <a:endParaRPr/>
          </a:p>
        </p:txBody>
      </p:sp>
      <p:pic>
        <p:nvPicPr>
          <p:cNvPr id="153" name="Google Shape;153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93250" y="1793287"/>
            <a:ext cx="978179" cy="155693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Was ist Game Development</a:t>
            </a:r>
            <a:endParaRPr/>
          </a:p>
        </p:txBody>
      </p:sp>
      <p:sp>
        <p:nvSpPr>
          <p:cNvPr id="61" name="Google Shape;61;p1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de"/>
              <a:t>Englisch für Spielentwicklung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de"/>
              <a:t>Der Prozess von der Idee bis zum </a:t>
            </a:r>
            <a:r>
              <a:rPr lang="de"/>
              <a:t>fertigen</a:t>
            </a:r>
            <a:r>
              <a:rPr lang="de"/>
              <a:t> Spiel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de"/>
              <a:t>Eine Person oder (meistens) ein Team</a:t>
            </a:r>
            <a:endParaRPr/>
          </a:p>
        </p:txBody>
      </p:sp>
      <p:pic>
        <p:nvPicPr>
          <p:cNvPr id="62" name="Google Shape;62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21700" y="2343450"/>
            <a:ext cx="2162898" cy="216289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7" name="Google Shape;67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2000" y="2513125"/>
            <a:ext cx="4149523" cy="2334099"/>
          </a:xfrm>
          <a:prstGeom prst="rect">
            <a:avLst/>
          </a:prstGeom>
          <a:noFill/>
          <a:ln>
            <a:noFill/>
          </a:ln>
        </p:spPr>
      </p:pic>
      <p:sp>
        <p:nvSpPr>
          <p:cNvPr id="68" name="Google Shape;68;p15"/>
          <p:cNvSpPr txBox="1"/>
          <p:nvPr>
            <p:ph type="title"/>
          </p:nvPr>
        </p:nvSpPr>
        <p:spPr>
          <a:xfrm>
            <a:off x="311700" y="3295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Was macht ein </a:t>
            </a:r>
            <a:r>
              <a:rPr lang="de"/>
              <a:t>gutes</a:t>
            </a:r>
            <a:r>
              <a:rPr lang="de"/>
              <a:t> Spiel aus?</a:t>
            </a:r>
            <a:endParaRPr/>
          </a:p>
        </p:txBody>
      </p:sp>
      <p:sp>
        <p:nvSpPr>
          <p:cNvPr id="69" name="Google Shape;69;p15"/>
          <p:cNvSpPr txBox="1"/>
          <p:nvPr>
            <p:ph idx="1" type="body"/>
          </p:nvPr>
        </p:nvSpPr>
        <p:spPr>
          <a:xfrm>
            <a:off x="311700" y="902275"/>
            <a:ext cx="8520600" cy="4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de"/>
              <a:t>Beispiel: Super Mario</a:t>
            </a:r>
            <a:endParaRPr/>
          </a:p>
        </p:txBody>
      </p:sp>
      <p:pic>
        <p:nvPicPr>
          <p:cNvPr id="70" name="Google Shape;70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975475" y="1300075"/>
            <a:ext cx="3310300" cy="23341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pic>
        <p:nvPicPr>
          <p:cNvPr id="71" name="Google Shape;71;p1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11700" y="2878800"/>
            <a:ext cx="3369401" cy="1895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6" name="Google Shape;76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16163" y="2995625"/>
            <a:ext cx="3433362" cy="1931275"/>
          </a:xfrm>
          <a:prstGeom prst="rect">
            <a:avLst/>
          </a:prstGeom>
          <a:noFill/>
          <a:ln>
            <a:noFill/>
          </a:ln>
        </p:spPr>
      </p:pic>
      <p:sp>
        <p:nvSpPr>
          <p:cNvPr id="77" name="Google Shape;77;p16"/>
          <p:cNvSpPr txBox="1"/>
          <p:nvPr>
            <p:ph type="title"/>
          </p:nvPr>
        </p:nvSpPr>
        <p:spPr>
          <a:xfrm>
            <a:off x="311700" y="3295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Was macht ein gutes Spiel aus?</a:t>
            </a:r>
            <a:endParaRPr/>
          </a:p>
        </p:txBody>
      </p:sp>
      <p:sp>
        <p:nvSpPr>
          <p:cNvPr id="78" name="Google Shape;78;p16"/>
          <p:cNvSpPr txBox="1"/>
          <p:nvPr>
            <p:ph idx="1" type="body"/>
          </p:nvPr>
        </p:nvSpPr>
        <p:spPr>
          <a:xfrm>
            <a:off x="311700" y="902275"/>
            <a:ext cx="8520600" cy="4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de"/>
              <a:t>Beispiel: Minecraft</a:t>
            </a:r>
            <a:endParaRPr/>
          </a:p>
        </p:txBody>
      </p:sp>
      <p:pic>
        <p:nvPicPr>
          <p:cNvPr id="79" name="Google Shape;79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546724" y="1065350"/>
            <a:ext cx="4303375" cy="2422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80" name="Google Shape;80;p1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11700" y="2571750"/>
            <a:ext cx="3268725" cy="2208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Wie entsteht ein Spiel?</a:t>
            </a:r>
            <a:endParaRPr/>
          </a:p>
        </p:txBody>
      </p:sp>
      <p:sp>
        <p:nvSpPr>
          <p:cNvPr id="86" name="Google Shape;86;p17"/>
          <p:cNvSpPr txBox="1"/>
          <p:nvPr>
            <p:ph idx="1" type="body"/>
          </p:nvPr>
        </p:nvSpPr>
        <p:spPr>
          <a:xfrm>
            <a:off x="311700" y="1152475"/>
            <a:ext cx="8520600" cy="343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de"/>
              <a:t>Planung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de"/>
              <a:t>Ideen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de"/>
              <a:t>Zielpublikum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de"/>
              <a:t>Budget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de"/>
              <a:t>Plattformen (PC, Nintendo Switch, etc.)</a:t>
            </a:r>
            <a:endParaRPr/>
          </a:p>
          <a:p>
            <a:pPr indent="0" lvl="0" marL="9144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AutoNum type="arabicPeriod"/>
            </a:pPr>
            <a:r>
              <a:rPr lang="de"/>
              <a:t>Vor-Produktion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de"/>
              <a:t>Storyboard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de"/>
              <a:t>Concept Art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de"/>
              <a:t>Zeitplanung</a:t>
            </a:r>
            <a:endParaRPr/>
          </a:p>
        </p:txBody>
      </p:sp>
      <p:pic>
        <p:nvPicPr>
          <p:cNvPr id="87" name="Google Shape;87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36725" y="527550"/>
            <a:ext cx="1795075" cy="1795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88" name="Google Shape;88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162264" y="2695625"/>
            <a:ext cx="2821949" cy="2204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Wie entsteht ein Spiel?</a:t>
            </a:r>
            <a:endParaRPr/>
          </a:p>
        </p:txBody>
      </p:sp>
      <p:sp>
        <p:nvSpPr>
          <p:cNvPr id="94" name="Google Shape;94;p18"/>
          <p:cNvSpPr txBox="1"/>
          <p:nvPr>
            <p:ph idx="1" type="body"/>
          </p:nvPr>
        </p:nvSpPr>
        <p:spPr>
          <a:xfrm>
            <a:off x="311700" y="1108525"/>
            <a:ext cx="8520600" cy="343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850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3. 	</a:t>
            </a:r>
            <a:r>
              <a:rPr lang="de"/>
              <a:t>Produktion</a:t>
            </a:r>
            <a:endParaRPr/>
          </a:p>
          <a:p>
            <a:pPr indent="-304165" lvl="1" marL="914400" rtl="0" algn="l">
              <a:spcBef>
                <a:spcPts val="1200"/>
              </a:spcBef>
              <a:spcAft>
                <a:spcPts val="0"/>
              </a:spcAft>
              <a:buSzPct val="100000"/>
              <a:buChar char="○"/>
            </a:pPr>
            <a:r>
              <a:rPr lang="de"/>
              <a:t>Grafik und Design (2D oder 3D)</a:t>
            </a:r>
            <a:endParaRPr/>
          </a:p>
          <a:p>
            <a:pPr indent="-304165" lvl="1" marL="914400" rtl="0" algn="l"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lang="de"/>
              <a:t>Musik und Soundeffekte</a:t>
            </a:r>
            <a:endParaRPr/>
          </a:p>
          <a:p>
            <a:pPr indent="-304165" lvl="1" marL="914400" rtl="0" algn="l"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lang="de"/>
              <a:t>Spielmechaniken</a:t>
            </a:r>
            <a:endParaRPr/>
          </a:p>
          <a:p>
            <a:pPr indent="-304165" lvl="1" marL="914400" rtl="0" algn="l"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lang="de"/>
              <a:t>Programmierung</a:t>
            </a:r>
            <a:endParaRPr/>
          </a:p>
          <a:p>
            <a:pPr indent="0" lvl="0" marL="9144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de"/>
              <a:t>4.	Testphase</a:t>
            </a:r>
            <a:endParaRPr sz="1400"/>
          </a:p>
          <a:p>
            <a:pPr indent="-304165" lvl="1" marL="914400" rtl="0" algn="l">
              <a:spcBef>
                <a:spcPts val="1200"/>
              </a:spcBef>
              <a:spcAft>
                <a:spcPts val="0"/>
              </a:spcAft>
              <a:buSzPct val="100000"/>
              <a:buChar char="○"/>
            </a:pPr>
            <a:r>
              <a:rPr lang="de"/>
              <a:t>“Bugs” finden</a:t>
            </a:r>
            <a:endParaRPr/>
          </a:p>
          <a:p>
            <a:pPr indent="-304165" lvl="1" marL="914400" rtl="0" algn="l"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lang="de"/>
              <a:t>Zu schwierig oder einfach?</a:t>
            </a:r>
            <a:endParaRPr/>
          </a:p>
          <a:p>
            <a:pPr indent="-304165" lvl="1" marL="914400" rtl="0" algn="l"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lang="de"/>
              <a:t>Spielspass</a:t>
            </a:r>
            <a:endParaRPr/>
          </a:p>
          <a:p>
            <a:pPr indent="0" lvl="0" marL="9144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95" name="Google Shape;95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54775" y="577375"/>
            <a:ext cx="3900600" cy="2195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6" name="Google Shape;96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722075" y="3165200"/>
            <a:ext cx="1549000" cy="1670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9285"/>
              <a:buFont typeface="Arial"/>
              <a:buNone/>
            </a:pPr>
            <a:r>
              <a:rPr lang="de"/>
              <a:t>Wie entsteht ein Spiel?</a:t>
            </a:r>
            <a:endParaRPr/>
          </a:p>
        </p:txBody>
      </p:sp>
      <p:sp>
        <p:nvSpPr>
          <p:cNvPr id="102" name="Google Shape;102;p1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5.	Vor-Veröffentlichung</a:t>
            </a:r>
            <a:endParaRPr sz="1400"/>
          </a:p>
          <a:p>
            <a:pPr indent="-317500" lvl="1" marL="914400" rtl="0" algn="l">
              <a:spcBef>
                <a:spcPts val="1200"/>
              </a:spcBef>
              <a:spcAft>
                <a:spcPts val="0"/>
              </a:spcAft>
              <a:buSzPts val="1400"/>
              <a:buChar char="○"/>
            </a:pPr>
            <a:r>
              <a:rPr lang="de"/>
              <a:t>Early Access (Alpha, Beta)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de"/>
              <a:t>Marketing und Werbung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de"/>
              <a:t>6.	Veröffentlichung</a:t>
            </a:r>
            <a:endParaRPr sz="1400"/>
          </a:p>
          <a:p>
            <a:pPr indent="-317500" lvl="1" marL="914400" rtl="0" algn="l">
              <a:spcBef>
                <a:spcPts val="1200"/>
              </a:spcBef>
              <a:spcAft>
                <a:spcPts val="0"/>
              </a:spcAft>
              <a:buSzPts val="1400"/>
              <a:buChar char="○"/>
            </a:pPr>
            <a:r>
              <a:rPr lang="de"/>
              <a:t>Letzte Anpassungen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de"/>
              <a:t>Veröffentlichung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de"/>
              <a:t>Hotfixes (Dringende Anpassungen nach Veröffentlichung)</a:t>
            </a:r>
            <a:endParaRPr/>
          </a:p>
        </p:txBody>
      </p:sp>
      <p:pic>
        <p:nvPicPr>
          <p:cNvPr id="103" name="Google Shape;103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41525" y="351000"/>
            <a:ext cx="1491424" cy="14914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04" name="Google Shape;104;p19"/>
          <p:cNvPicPr preferRelativeResize="0"/>
          <p:nvPr/>
        </p:nvPicPr>
        <p:blipFill rotWithShape="1">
          <a:blip r:embed="rId4">
            <a:alphaModFix/>
          </a:blip>
          <a:srcRect b="0" l="-11057" r="16948" t="0"/>
          <a:stretch/>
        </p:blipFill>
        <p:spPr>
          <a:xfrm rot="819741">
            <a:off x="5782675" y="1559801"/>
            <a:ext cx="2879650" cy="17841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Wie entsteht ein Spiel?</a:t>
            </a:r>
            <a:endParaRPr/>
          </a:p>
        </p:txBody>
      </p:sp>
      <p:sp>
        <p:nvSpPr>
          <p:cNvPr id="110" name="Google Shape;110;p2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7</a:t>
            </a:r>
            <a:r>
              <a:rPr lang="de"/>
              <a:t>.	Nach-Veröffentlichung</a:t>
            </a:r>
            <a:endParaRPr sz="1400"/>
          </a:p>
          <a:p>
            <a:pPr indent="-317500" lvl="1" marL="914400" rtl="0" algn="l">
              <a:spcBef>
                <a:spcPts val="1200"/>
              </a:spcBef>
              <a:spcAft>
                <a:spcPts val="0"/>
              </a:spcAft>
              <a:buSzPts val="1400"/>
              <a:buChar char="○"/>
            </a:pPr>
            <a:r>
              <a:rPr lang="de"/>
              <a:t>“Patching”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de"/>
              <a:t>Updates</a:t>
            </a:r>
            <a:endParaRPr/>
          </a:p>
        </p:txBody>
      </p:sp>
      <p:pic>
        <p:nvPicPr>
          <p:cNvPr id="111" name="Google Shape;111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30574" y="1017725"/>
            <a:ext cx="1648649" cy="15793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12" name="Google Shape;112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195550" y="2886376"/>
            <a:ext cx="2992125" cy="1682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Das Game Development Team</a:t>
            </a:r>
            <a:endParaRPr/>
          </a:p>
        </p:txBody>
      </p:sp>
      <p:sp>
        <p:nvSpPr>
          <p:cNvPr id="118" name="Google Shape;118;p2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de"/>
              <a:t>Designer/in oder Planner/in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de"/>
              <a:t>Artist/in (3D / 2D Grafik)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de"/>
              <a:t>Programmierer/in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de"/>
              <a:t>Level-Designer/in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de"/>
              <a:t>Sound Engineer (Musik und Effekte)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de"/>
              <a:t>Tester/in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de"/>
              <a:t>Je nach Teamgrösse und Erfahrung kann aber eine Person mehrere Aufgaben übernehmen!</a:t>
            </a:r>
            <a:endParaRPr/>
          </a:p>
        </p:txBody>
      </p:sp>
      <p:pic>
        <p:nvPicPr>
          <p:cNvPr id="119" name="Google Shape;119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07750" y="899775"/>
            <a:ext cx="3472250" cy="2313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